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8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408" r:id="rId34"/>
    <p:sldId id="409" r:id="rId35"/>
    <p:sldId id="410" r:id="rId36"/>
    <p:sldId id="305" r:id="rId37"/>
    <p:sldId id="300" r:id="rId38"/>
    <p:sldId id="301" r:id="rId39"/>
    <p:sldId id="302" r:id="rId40"/>
    <p:sldId id="304" r:id="rId41"/>
    <p:sldId id="303" r:id="rId42"/>
    <p:sldId id="306" r:id="rId43"/>
    <p:sldId id="307" r:id="rId44"/>
    <p:sldId id="342" r:id="rId45"/>
    <p:sldId id="308" r:id="rId46"/>
    <p:sldId id="341" r:id="rId47"/>
    <p:sldId id="309" r:id="rId48"/>
    <p:sldId id="343" r:id="rId49"/>
    <p:sldId id="334" r:id="rId50"/>
    <p:sldId id="335" r:id="rId51"/>
    <p:sldId id="336" r:id="rId52"/>
    <p:sldId id="337" r:id="rId53"/>
    <p:sldId id="310" r:id="rId54"/>
    <p:sldId id="311" r:id="rId55"/>
    <p:sldId id="312" r:id="rId56"/>
    <p:sldId id="313" r:id="rId57"/>
    <p:sldId id="314" r:id="rId58"/>
    <p:sldId id="340" r:id="rId59"/>
    <p:sldId id="418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6" r:id="rId68"/>
    <p:sldId id="322" r:id="rId69"/>
    <p:sldId id="323" r:id="rId70"/>
    <p:sldId id="324" r:id="rId71"/>
    <p:sldId id="325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8" r:id="rId80"/>
    <p:sldId id="339" r:id="rId81"/>
    <p:sldId id="344" r:id="rId82"/>
    <p:sldId id="352" r:id="rId83"/>
    <p:sldId id="354" r:id="rId84"/>
    <p:sldId id="356" r:id="rId85"/>
    <p:sldId id="355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99" r:id="rId105"/>
    <p:sldId id="377" r:id="rId106"/>
    <p:sldId id="375" r:id="rId107"/>
    <p:sldId id="376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402" r:id="rId130"/>
    <p:sldId id="403" r:id="rId131"/>
    <p:sldId id="404" r:id="rId132"/>
    <p:sldId id="405" r:id="rId133"/>
    <p:sldId id="406" r:id="rId134"/>
    <p:sldId id="407" r:id="rId135"/>
    <p:sldId id="438" r:id="rId136"/>
    <p:sldId id="424" r:id="rId137"/>
    <p:sldId id="425" r:id="rId138"/>
    <p:sldId id="427" r:id="rId139"/>
    <p:sldId id="429" r:id="rId140"/>
    <p:sldId id="430" r:id="rId141"/>
    <p:sldId id="431" r:id="rId142"/>
    <p:sldId id="432" r:id="rId143"/>
    <p:sldId id="433" r:id="rId144"/>
    <p:sldId id="434" r:id="rId145"/>
    <p:sldId id="435" r:id="rId146"/>
    <p:sldId id="436" r:id="rId147"/>
    <p:sldId id="411" r:id="rId148"/>
    <p:sldId id="412" r:id="rId149"/>
    <p:sldId id="413" r:id="rId150"/>
    <p:sldId id="414" r:id="rId151"/>
    <p:sldId id="415" r:id="rId152"/>
    <p:sldId id="416" r:id="rId153"/>
    <p:sldId id="417" r:id="rId154"/>
    <p:sldId id="439" r:id="rId155"/>
    <p:sldId id="420" r:id="rId156"/>
    <p:sldId id="267" r:id="rId157"/>
  </p:sldIdLst>
  <p:sldSz cx="18288000" cy="10287000"/>
  <p:notesSz cx="6858000" cy="9144000"/>
  <p:embeddedFontLst>
    <p:embeddedFont>
      <p:font typeface="Montserrat Bold" panose="020B0600000101010101" charset="0"/>
      <p:regular r:id="rId159"/>
    </p:embeddedFont>
    <p:embeddedFont>
      <p:font typeface="맑은 고딕" panose="020B0503020000020004" pitchFamily="50" charset="-127"/>
      <p:regular r:id="rId160"/>
      <p:bold r:id="rId161"/>
    </p:embeddedFont>
    <p:embeddedFont>
      <p:font typeface="맑은 고딕" panose="020B0503020000020004" pitchFamily="50" charset="-127"/>
      <p:regular r:id="rId160"/>
      <p:bold r:id="rId161"/>
    </p:embeddedFont>
    <p:embeddedFont>
      <p:font typeface="Noto Sans Bold" panose="020B0600000101010101" charset="0"/>
      <p:regular r:id="rId162"/>
    </p:embeddedFont>
    <p:embeddedFont>
      <p:font typeface="Noto Sans" panose="020B0600000101010101" charset="0"/>
      <p:regular r:id="rId163"/>
      <p:bold r:id="rId1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95238" autoAdjust="0"/>
  </p:normalViewPr>
  <p:slideViewPr>
    <p:cSldViewPr>
      <p:cViewPr varScale="1">
        <p:scale>
          <a:sx n="38" d="100"/>
          <a:sy n="38" d="100"/>
        </p:scale>
        <p:origin x="78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3.fntdata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95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8695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9356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7318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3953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모든 새 소식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클릭 시 새 소식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새 소식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596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건강 정보 상세 페이지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건강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4142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등록 된 건강 정보 상세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0746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 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건강 정보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8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성분 사전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0090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등록된 성분 사전 내용 수정 가능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0380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성분 사전 제목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성분 사전 첨부 파일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5907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소개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소개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19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등록한 소개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9498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통계 </a:t>
                      </a:r>
                      <a:r>
                        <a:rPr lang="ko-KR" altLang="en-US" dirty="0" smtClean="0"/>
                        <a:t>보기 </a:t>
                      </a:r>
                      <a:r>
                        <a:rPr lang="ko-KR" altLang="en-US" dirty="0"/>
                        <a:t>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개인 정보 확인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112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smtClean="0"/>
              <a:t>업무의 </a:t>
            </a:r>
            <a:r>
              <a:rPr lang="ko-KR" altLang="en-US" sz="1700" dirty="0"/>
              <a:t>효율성 향상과 데이터의 </a:t>
            </a:r>
            <a:r>
              <a:rPr lang="ko-KR" altLang="en-US" sz="1700" dirty="0" smtClean="0"/>
              <a:t>정확성 유지 </a:t>
            </a:r>
            <a:r>
              <a:rPr lang="en-US" altLang="ko-KR" sz="1700" dirty="0" smtClean="0"/>
              <a:t>: </a:t>
            </a:r>
            <a:r>
              <a:rPr lang="ko-KR" altLang="en-US" sz="1700" dirty="0"/>
              <a:t>업무 처리의 자동화와 품질 개선을 위한 </a:t>
            </a:r>
            <a:r>
              <a:rPr lang="ko-KR" altLang="en-US" sz="1700" dirty="0" smtClean="0"/>
              <a:t>선택</a:t>
            </a:r>
            <a:endParaRPr lang="en-US" altLang="ko-KR" sz="17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/>
              <a:t>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보고의 </a:t>
            </a:r>
            <a:r>
              <a:rPr lang="ko-KR" altLang="en-US" dirty="0"/>
              <a:t>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16421" cy="877163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 smtClean="0"/>
              <a:t>’ </a:t>
            </a:r>
            <a:r>
              <a:rPr lang="ko-KR" altLang="en-US" sz="1700" dirty="0" err="1" smtClean="0"/>
              <a:t>으로의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전환이 신속하게 </a:t>
            </a:r>
            <a:r>
              <a:rPr lang="ko-KR" altLang="en-US" sz="1700" dirty="0" smtClean="0"/>
              <a:t>이루어짐으로써</a:t>
            </a:r>
            <a:r>
              <a:rPr lang="en-US" altLang="ko-KR" sz="1700" dirty="0" smtClean="0"/>
              <a:t>, </a:t>
            </a:r>
          </a:p>
          <a:p>
            <a:r>
              <a:rPr lang="ko-KR" altLang="en-US" sz="1700" dirty="0" smtClean="0"/>
              <a:t>배송 </a:t>
            </a:r>
            <a:r>
              <a:rPr lang="ko-KR" altLang="en-US" sz="1700" dirty="0"/>
              <a:t>절차가 더 빠르게 진행될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</a:t>
            </a:r>
            <a:r>
              <a:rPr lang="ko-KR" altLang="en-US" sz="1700" dirty="0" smtClean="0"/>
              <a:t>저장함으로써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주문 </a:t>
            </a:r>
            <a:r>
              <a:rPr lang="ko-KR" altLang="en-US" sz="1700" dirty="0"/>
              <a:t>및 배송 정보의 추적이 용이해집니다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이를 </a:t>
            </a:r>
            <a:r>
              <a:rPr lang="ko-KR" altLang="en-US" sz="1700" dirty="0"/>
              <a:t>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</a:t>
            </a:r>
            <a:r>
              <a:rPr lang="ko-KR" altLang="en-US" sz="1700" dirty="0" smtClean="0"/>
              <a:t>함으로써</a:t>
            </a:r>
            <a:r>
              <a:rPr lang="en-US" altLang="ko-KR" sz="1700" dirty="0" smtClean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4-5-1. [RPA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1249768" y="1659074"/>
            <a:ext cx="71322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4-5-2.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-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내용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9166" y="3009900"/>
            <a:ext cx="11925822" cy="2169825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[</a:t>
            </a:r>
            <a:r>
              <a:rPr lang="en-US" altLang="ko-KR" b="1" dirty="0"/>
              <a:t>RPA]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결제완료가</a:t>
            </a:r>
            <a:r>
              <a:rPr lang="ko-KR" altLang="en-US" dirty="0" smtClean="0"/>
              <a:t> </a:t>
            </a:r>
            <a:r>
              <a:rPr lang="ko-KR" altLang="en-US" dirty="0"/>
              <a:t>된 </a:t>
            </a:r>
            <a:r>
              <a:rPr lang="ko-KR" altLang="en-US" dirty="0" err="1"/>
              <a:t>주문정보를</a:t>
            </a:r>
            <a:r>
              <a:rPr lang="ko-KR" altLang="en-US" dirty="0"/>
              <a:t> 검색하여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그중 </a:t>
            </a:r>
            <a:r>
              <a:rPr lang="ko-KR" altLang="en-US" dirty="0" err="1"/>
              <a:t>배송상태가</a:t>
            </a:r>
            <a:r>
              <a:rPr lang="ko-KR" altLang="en-US" dirty="0"/>
              <a:t> 판매확인중인 항목들을 배송준비중으로 일괄 변경해주고</a:t>
            </a:r>
            <a:r>
              <a:rPr lang="en-US" altLang="ko-KR" dirty="0"/>
              <a:t>(</a:t>
            </a:r>
            <a:r>
              <a:rPr lang="ko-KR" altLang="en-US" dirty="0"/>
              <a:t>자동화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그에 대한 항목들을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557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9"/>
          <p:cNvSpPr txBox="1"/>
          <p:nvPr/>
        </p:nvSpPr>
        <p:spPr>
          <a:xfrm>
            <a:off x="1270000" y="1656632"/>
            <a:ext cx="823360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4-5-3.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-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알고리즘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650556" y="3752480"/>
            <a:ext cx="1219200" cy="1143000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시작</a:t>
            </a: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650556" y="6410639"/>
            <a:ext cx="1219200" cy="1143000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15" name="순서도: 처리 14"/>
          <p:cNvSpPr/>
          <p:nvPr/>
        </p:nvSpPr>
        <p:spPr>
          <a:xfrm>
            <a:off x="3475576" y="3543300"/>
            <a:ext cx="3157604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</a:rPr>
              <a:t>홈페이지 </a:t>
            </a:r>
            <a:r>
              <a:rPr lang="ko-KR" altLang="en-US" dirty="0">
                <a:solidFill>
                  <a:schemeClr val="tx1"/>
                </a:solidFill>
              </a:rPr>
              <a:t>접속 </a:t>
            </a:r>
            <a:r>
              <a:rPr lang="en-US" altLang="ko-KR" sz="1400" dirty="0">
                <a:solidFill>
                  <a:schemeClr val="tx1"/>
                </a:solidFill>
              </a:rPr>
              <a:t>http://192.168.10.253:8082/console/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7239000" y="3543300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관리자 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10109422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ko-KR" altLang="en-US" dirty="0" err="1">
                <a:solidFill>
                  <a:schemeClr val="tx1"/>
                </a:solidFill>
              </a:rPr>
              <a:t>주문관리</a:t>
            </a:r>
            <a:r>
              <a:rPr lang="ko-KR" altLang="en-US" dirty="0">
                <a:solidFill>
                  <a:schemeClr val="tx1"/>
                </a:solidFill>
              </a:rPr>
              <a:t> 페이지 </a:t>
            </a:r>
            <a:r>
              <a:rPr lang="ko-KR" altLang="en-US" dirty="0" smtClean="0">
                <a:solidFill>
                  <a:schemeClr val="tx1"/>
                </a:solidFill>
              </a:rPr>
              <a:t>이동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좌측 카테고리 선택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3950541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메세지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>
                <a:solidFill>
                  <a:schemeClr val="tx1"/>
                </a:solidFill>
              </a:rPr>
              <a:t>엑셀이 생성 되었습니다</a:t>
            </a:r>
            <a:r>
              <a:rPr lang="en-US" altLang="ko-KR" sz="1400" dirty="0">
                <a:solidFill>
                  <a:schemeClr val="tx1"/>
                </a:solidFill>
              </a:rPr>
              <a:t>."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788952" y="6198729"/>
            <a:ext cx="3013361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엑셀에 저장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추출한 데이터 엑셀에 입력 및 저장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10376122" y="6198729"/>
            <a:ext cx="22646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r>
              <a:rPr lang="ko-KR" altLang="en-US" dirty="0">
                <a:solidFill>
                  <a:schemeClr val="tx1"/>
                </a:solidFill>
              </a:rPr>
              <a:t>추출 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13225764" y="6178374"/>
            <a:ext cx="308548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배송상태</a:t>
            </a:r>
            <a:r>
              <a:rPr lang="ko-KR" altLang="en-US" dirty="0">
                <a:solidFill>
                  <a:schemeClr val="tx1"/>
                </a:solidFill>
              </a:rPr>
              <a:t> 변경 버튼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13513244" y="3543300"/>
            <a:ext cx="2798002" cy="1405014"/>
          </a:xfrm>
          <a:prstGeom prst="flowChartProcess">
            <a:avLst/>
          </a:prstGeom>
          <a:solidFill>
            <a:srgbClr val="FFFF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검색 </a:t>
            </a:r>
            <a:r>
              <a:rPr lang="ko-KR" altLang="en-US" dirty="0">
                <a:solidFill>
                  <a:schemeClr val="tx1"/>
                </a:solidFill>
              </a:rPr>
              <a:t>창에서 </a:t>
            </a:r>
            <a:r>
              <a:rPr lang="ko-KR" altLang="en-US" dirty="0" err="1" smtClean="0">
                <a:solidFill>
                  <a:schemeClr val="tx1"/>
                </a:solidFill>
              </a:rPr>
              <a:t>결제상태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'</a:t>
            </a:r>
            <a:r>
              <a:rPr lang="ko-KR" altLang="en-US" dirty="0" smtClean="0">
                <a:solidFill>
                  <a:schemeClr val="tx1"/>
                </a:solidFill>
              </a:rPr>
              <a:t>결제완료</a:t>
            </a:r>
            <a:r>
              <a:rPr lang="en-US" altLang="ko-KR" dirty="0" smtClean="0">
                <a:solidFill>
                  <a:schemeClr val="tx1"/>
                </a:solidFill>
              </a:rPr>
              <a:t>‘ </a:t>
            </a:r>
            <a:r>
              <a:rPr lang="ko-KR" altLang="en-US" dirty="0" smtClean="0">
                <a:solidFill>
                  <a:schemeClr val="tx1"/>
                </a:solidFill>
              </a:rPr>
              <a:t>선택 </a:t>
            </a:r>
            <a:r>
              <a:rPr lang="ko-KR" altLang="en-US" dirty="0">
                <a:solidFill>
                  <a:schemeClr val="tx1"/>
                </a:solidFill>
              </a:rPr>
              <a:t>후 검색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995016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788952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9604313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3027764" y="4323980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4876822" y="5178380"/>
            <a:ext cx="0" cy="681836"/>
          </a:xfrm>
          <a:prstGeom prst="straightConnector1">
            <a:avLst/>
          </a:prstGeom>
          <a:ln>
            <a:solidFill>
              <a:srgbClr val="3B8A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193016" y="6982139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37180" y="6924234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9872967" y="6924234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2709424" y="6991885"/>
            <a:ext cx="396000" cy="0"/>
          </a:xfrm>
          <a:prstGeom prst="straightConnector1">
            <a:avLst/>
          </a:prstGeom>
          <a:ln>
            <a:solidFill>
              <a:srgbClr val="3B8A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3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445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1249768" y="1659074"/>
            <a:ext cx="94182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4-5-4.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41" y="3924300"/>
            <a:ext cx="10878671" cy="20574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4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입력 후 로그인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좌측 카테고리 중 </a:t>
            </a:r>
            <a:r>
              <a:rPr lang="ko-KR" altLang="en-US" sz="1600" dirty="0" err="1" smtClean="0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선택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검색창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구매상태</a:t>
            </a:r>
            <a:r>
              <a:rPr lang="ko-KR" altLang="en-US" sz="1600" dirty="0" smtClean="0"/>
              <a:t> 중 </a:t>
            </a:r>
            <a:r>
              <a:rPr lang="ko-KR" altLang="en-US" sz="1600" dirty="0" err="1" smtClean="0"/>
              <a:t>결제완료를</a:t>
            </a:r>
            <a:r>
              <a:rPr lang="ko-KR" altLang="en-US" sz="1600" dirty="0" smtClean="0"/>
              <a:t> 선택 후 검색</a:t>
            </a:r>
            <a:endParaRPr lang="en-US" altLang="ko-KR" sz="1600" dirty="0" smtClean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</a:t>
            </a:r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배송상태</a:t>
            </a:r>
            <a:r>
              <a:rPr lang="ko-KR" altLang="en-US" sz="1600" dirty="0" smtClean="0"/>
              <a:t> 변경 버튼 클릭</a:t>
            </a:r>
            <a:endParaRPr lang="ko-KR" altLang="en-US" sz="1600" dirty="0"/>
          </a:p>
        </p:txBody>
      </p:sp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 중 </a:t>
            </a:r>
            <a:r>
              <a:rPr lang="ko-KR" altLang="en-US" sz="1600" dirty="0" err="1" smtClean="0"/>
              <a:t>배송상태가</a:t>
            </a:r>
            <a:r>
              <a:rPr lang="ko-KR" altLang="en-US" sz="1600" dirty="0" smtClean="0"/>
              <a:t> 판매확인중인 항목들이 배송준비중으로 일괄 변경</a:t>
            </a:r>
            <a:endParaRPr lang="ko-KR" altLang="en-US" sz="16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변경된 항목들 데이터 추출</a:t>
            </a:r>
            <a:endParaRPr lang="ko-KR" altLang="en-US" sz="16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메시지 창이 뜨면 해당 경로에 데이터를 추출한 엑셀파일 생성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4-5-1-1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4-5-1-1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4-5-2-1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8378" cy="7059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7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84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4-5-2-1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11" y="2117903"/>
            <a:ext cx="646837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6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4-5-2-2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취소요청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6667" cy="6676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73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4-5-2-3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응답코드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66" y="2117903"/>
            <a:ext cx="64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52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038648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자체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평가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진유혁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부팀장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박지수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</a:t>
            </a:r>
            <a:r>
              <a:rPr lang="ko-KR" altLang="en-US" dirty="0" err="1">
                <a:solidFill>
                  <a:schemeClr val="tx1"/>
                </a:solidFill>
              </a:rPr>
              <a:t>체험한바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뜻깊은</a:t>
            </a:r>
            <a:r>
              <a:rPr lang="ko-KR" altLang="en-US" dirty="0">
                <a:solidFill>
                  <a:schemeClr val="tx1"/>
                </a:solidFill>
              </a:rPr>
              <a:t>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</a:t>
            </a:r>
            <a:r>
              <a:rPr lang="ko-KR" altLang="en-US" dirty="0" smtClean="0">
                <a:solidFill>
                  <a:schemeClr val="tx1"/>
                </a:solidFill>
              </a:rPr>
              <a:t>실력에 대한 많은 부족함을 느꼈던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</a:t>
              </a:r>
              <a:r>
                <a:rPr lang="ko-KR" altLang="en-US" sz="3000" b="1" dirty="0" smtClean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소감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9523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23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0881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 상세를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011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새 소식으로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새 소식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새 소식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새 소식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상세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적립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포인트 사용한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포인트 사용 내역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교환한 상품 배송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49.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283395" y="3391758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402057" y="34419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4948778" y="3649005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680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관리 목록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10170</Words>
  <Application>Microsoft Office PowerPoint</Application>
  <PresentationFormat>사용자 지정</PresentationFormat>
  <Paragraphs>3850</Paragraphs>
  <Slides>156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156</vt:i4>
      </vt:variant>
    </vt:vector>
  </HeadingPairs>
  <TitlesOfParts>
    <vt:vector size="165" baseType="lpstr">
      <vt:lpstr>Montserrat Bold</vt:lpstr>
      <vt:lpstr>맑은 고딕</vt:lpstr>
      <vt:lpstr>Wingdings</vt:lpstr>
      <vt:lpstr>맑은 고딕</vt:lpstr>
      <vt:lpstr>궁서</vt:lpstr>
      <vt:lpstr>Arial</vt:lpstr>
      <vt:lpstr>Noto Sans Bold</vt:lpstr>
      <vt:lpstr>Noto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211</cp:revision>
  <dcterms:created xsi:type="dcterms:W3CDTF">2006-08-16T00:00:00Z</dcterms:created>
  <dcterms:modified xsi:type="dcterms:W3CDTF">2024-11-13T01:12:15Z</dcterms:modified>
  <dc:identifier>DAGVqzAQSq4</dc:identifier>
</cp:coreProperties>
</file>